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 varScale="1">
        <p:scale>
          <a:sx n="96" d="100"/>
          <a:sy n="96" d="100"/>
        </p:scale>
        <p:origin x="-80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DB8E-84FC-4FEF-890A-A358530A8568}" type="datetimeFigureOut">
              <a:rPr lang="en-US" smtClean="0"/>
              <a:t>8/16/22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E197-434D-4576-8432-B42CB1CF4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43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DB8E-84FC-4FEF-890A-A358530A8568}" type="datetimeFigureOut">
              <a:rPr lang="en-US" smtClean="0"/>
              <a:t>8/16/22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E197-434D-4576-8432-B42CB1CF4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69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DB8E-84FC-4FEF-890A-A358530A8568}" type="datetimeFigureOut">
              <a:rPr lang="en-US" smtClean="0"/>
              <a:t>8/16/22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E197-434D-4576-8432-B42CB1CF4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71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DB8E-84FC-4FEF-890A-A358530A8568}" type="datetimeFigureOut">
              <a:rPr lang="en-US" smtClean="0"/>
              <a:t>8/16/22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E197-434D-4576-8432-B42CB1CF4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861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DB8E-84FC-4FEF-890A-A358530A8568}" type="datetimeFigureOut">
              <a:rPr lang="en-US" smtClean="0"/>
              <a:t>8/16/22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E197-434D-4576-8432-B42CB1CF4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5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DB8E-84FC-4FEF-890A-A358530A8568}" type="datetimeFigureOut">
              <a:rPr lang="en-US" smtClean="0"/>
              <a:t>8/16/22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E197-434D-4576-8432-B42CB1CF4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DB8E-84FC-4FEF-890A-A358530A8568}" type="datetimeFigureOut">
              <a:rPr lang="en-US" smtClean="0"/>
              <a:t>8/16/22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E197-434D-4576-8432-B42CB1CF4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593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DB8E-84FC-4FEF-890A-A358530A8568}" type="datetimeFigureOut">
              <a:rPr lang="en-US" smtClean="0"/>
              <a:t>8/16/22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E197-434D-4576-8432-B42CB1CF4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85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DB8E-84FC-4FEF-890A-A358530A8568}" type="datetimeFigureOut">
              <a:rPr lang="en-US" smtClean="0"/>
              <a:t>8/16/22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E197-434D-4576-8432-B42CB1CF4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492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DB8E-84FC-4FEF-890A-A358530A8568}" type="datetimeFigureOut">
              <a:rPr lang="en-US" smtClean="0"/>
              <a:t>8/16/22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E197-434D-4576-8432-B42CB1CF4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DB8E-84FC-4FEF-890A-A358530A8568}" type="datetimeFigureOut">
              <a:rPr lang="en-US" smtClean="0"/>
              <a:t>8/16/22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6E197-434D-4576-8432-B42CB1CF4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31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4DB8E-84FC-4FEF-890A-A358530A8568}" type="datetimeFigureOut">
              <a:rPr lang="en-US" smtClean="0"/>
              <a:t>8/16/22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6E197-434D-4576-8432-B42CB1CF4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68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u="sng" dirty="0">
                <a:solidFill>
                  <a:srgbClr val="92D050"/>
                </a:solidFill>
              </a:rPr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>
                <a:solidFill>
                  <a:srgbClr val="92D050"/>
                </a:solidFill>
              </a:rPr>
              <a:t>Entering the Promised Land</a:t>
            </a:r>
          </a:p>
          <a:p>
            <a:pPr lvl="1"/>
            <a:r>
              <a:rPr lang="en-US" sz="3200" dirty="0">
                <a:solidFill>
                  <a:srgbClr val="92D050"/>
                </a:solidFill>
              </a:rPr>
              <a:t>God Commissions Joshua as Leader (Chapter 1)</a:t>
            </a:r>
          </a:p>
          <a:p>
            <a:pPr lvl="1"/>
            <a:r>
              <a:rPr lang="en-US" sz="3200" dirty="0">
                <a:solidFill>
                  <a:srgbClr val="92D050"/>
                </a:solidFill>
              </a:rPr>
              <a:t>The Israelites Cross the Jordan River (Chapter 3)</a:t>
            </a:r>
          </a:p>
          <a:p>
            <a:r>
              <a:rPr lang="en-US" sz="3600" dirty="0">
                <a:solidFill>
                  <a:srgbClr val="92D050"/>
                </a:solidFill>
              </a:rPr>
              <a:t>Conquering the Promised Land</a:t>
            </a:r>
          </a:p>
          <a:p>
            <a:pPr lvl="1"/>
            <a:r>
              <a:rPr lang="en-US" sz="3200" dirty="0">
                <a:solidFill>
                  <a:srgbClr val="92D050"/>
                </a:solidFill>
              </a:rPr>
              <a:t>Israel defeats the city of Jericho (Chapter 6)</a:t>
            </a:r>
          </a:p>
          <a:p>
            <a:pPr lvl="1"/>
            <a:r>
              <a:rPr lang="en-US" sz="3200" dirty="0">
                <a:solidFill>
                  <a:srgbClr val="92D050"/>
                </a:solidFill>
              </a:rPr>
              <a:t>Israel’s Defeat at A (Chapter 7)</a:t>
            </a:r>
          </a:p>
          <a:p>
            <a:pPr lvl="1"/>
            <a:r>
              <a:rPr lang="en-US" sz="3200" dirty="0">
                <a:solidFill>
                  <a:srgbClr val="92D050"/>
                </a:solidFill>
              </a:rPr>
              <a:t>Israel Overcomes Defeat at Ai (Chapter 8)</a:t>
            </a:r>
          </a:p>
          <a:p>
            <a:pPr lvl="1"/>
            <a:r>
              <a:rPr lang="en-US" sz="3200" dirty="0">
                <a:solidFill>
                  <a:srgbClr val="92D050"/>
                </a:solidFill>
              </a:rPr>
              <a:t>Israel’s treaty with Gibeon (Chapter 9)</a:t>
            </a:r>
          </a:p>
          <a:p>
            <a:pPr lvl="1"/>
            <a:endParaRPr lang="en-US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61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u="sng" dirty="0" smtClean="0">
                <a:solidFill>
                  <a:srgbClr val="92D050"/>
                </a:solidFill>
              </a:rPr>
              <a:t>Today</a:t>
            </a:r>
            <a:endParaRPr lang="en-US" sz="7200" u="sng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sz="5400" dirty="0" smtClean="0">
                <a:solidFill>
                  <a:srgbClr val="92D050"/>
                </a:solidFill>
              </a:rPr>
              <a:t>God still Fights our Battles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5400" dirty="0" smtClean="0">
                <a:solidFill>
                  <a:srgbClr val="92D050"/>
                </a:solidFill>
              </a:rPr>
              <a:t>Our Biggest Battle is Already Won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5400" dirty="0" smtClean="0">
                <a:solidFill>
                  <a:srgbClr val="92D050"/>
                </a:solidFill>
              </a:rPr>
              <a:t>Claim the Victory!</a:t>
            </a:r>
          </a:p>
        </p:txBody>
      </p:sp>
    </p:spTree>
    <p:extLst>
      <p:ext uri="{BB962C8B-B14F-4D97-AF65-F5344CB8AC3E}">
        <p14:creationId xmlns:p14="http://schemas.microsoft.com/office/powerpoint/2010/main" val="189345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266567" y="2151731"/>
            <a:ext cx="11677134" cy="255454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8000" dirty="0">
                <a:solidFill>
                  <a:srgbClr val="92D050"/>
                </a:solidFill>
              </a:rPr>
              <a:t>Who is Fighting </a:t>
            </a:r>
            <a:endParaRPr lang="en-US" sz="8000" dirty="0" smtClean="0">
              <a:solidFill>
                <a:srgbClr val="92D050"/>
              </a:solidFill>
            </a:endParaRPr>
          </a:p>
          <a:p>
            <a:pPr algn="ctr"/>
            <a:r>
              <a:rPr lang="en-US" sz="8000" dirty="0" smtClean="0">
                <a:solidFill>
                  <a:srgbClr val="92D050"/>
                </a:solidFill>
              </a:rPr>
              <a:t>Your </a:t>
            </a:r>
            <a:r>
              <a:rPr lang="en-US" sz="8000" dirty="0">
                <a:solidFill>
                  <a:srgbClr val="92D050"/>
                </a:solidFill>
              </a:rPr>
              <a:t>Battles?</a:t>
            </a:r>
          </a:p>
        </p:txBody>
      </p:sp>
    </p:spTree>
    <p:extLst>
      <p:ext uri="{BB962C8B-B14F-4D97-AF65-F5344CB8AC3E}">
        <p14:creationId xmlns:p14="http://schemas.microsoft.com/office/powerpoint/2010/main" val="2645963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359" y="753053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u="sng" dirty="0" smtClean="0">
                <a:solidFill>
                  <a:srgbClr val="92D050"/>
                </a:solidFill>
              </a:rPr>
              <a:t>God Determined the Battle</a:t>
            </a:r>
            <a:endParaRPr lang="en-US" sz="5400" b="1" u="sng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359" y="2078616"/>
            <a:ext cx="78867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sz="4400" dirty="0" smtClean="0">
                <a:solidFill>
                  <a:srgbClr val="92D050"/>
                </a:solidFill>
              </a:rPr>
              <a:t>They Feared the Israelites</a:t>
            </a:r>
          </a:p>
        </p:txBody>
      </p:sp>
    </p:spTree>
    <p:extLst>
      <p:ext uri="{BB962C8B-B14F-4D97-AF65-F5344CB8AC3E}">
        <p14:creationId xmlns:p14="http://schemas.microsoft.com/office/powerpoint/2010/main" val="3498217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359" y="753053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u="sng" dirty="0" smtClean="0">
                <a:solidFill>
                  <a:srgbClr val="92D050"/>
                </a:solidFill>
              </a:rPr>
              <a:t>God Determined the Battle</a:t>
            </a:r>
            <a:endParaRPr lang="en-US" sz="5400" b="1" u="sng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359" y="2078616"/>
            <a:ext cx="78867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sz="4400" dirty="0" smtClean="0">
                <a:solidFill>
                  <a:srgbClr val="92D050"/>
                </a:solidFill>
              </a:rPr>
              <a:t>They Feared the Israelites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400" dirty="0" smtClean="0">
                <a:solidFill>
                  <a:srgbClr val="92D050"/>
                </a:solidFill>
              </a:rPr>
              <a:t>They Attacked Gibeon</a:t>
            </a:r>
          </a:p>
        </p:txBody>
      </p:sp>
    </p:spTree>
    <p:extLst>
      <p:ext uri="{BB962C8B-B14F-4D97-AF65-F5344CB8AC3E}">
        <p14:creationId xmlns:p14="http://schemas.microsoft.com/office/powerpoint/2010/main" val="4136285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359" y="753053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u="sng" dirty="0" smtClean="0">
                <a:solidFill>
                  <a:srgbClr val="92D050"/>
                </a:solidFill>
              </a:rPr>
              <a:t>God Determined the Battle</a:t>
            </a:r>
            <a:endParaRPr lang="en-US" sz="5400" b="1" u="sng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359" y="2078616"/>
            <a:ext cx="78867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sz="4400" dirty="0" smtClean="0">
                <a:solidFill>
                  <a:srgbClr val="92D050"/>
                </a:solidFill>
              </a:rPr>
              <a:t>They Feared the Israelites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400" dirty="0" smtClean="0">
                <a:solidFill>
                  <a:srgbClr val="92D050"/>
                </a:solidFill>
              </a:rPr>
              <a:t>They Attacked Gibeon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400" dirty="0" smtClean="0">
                <a:solidFill>
                  <a:srgbClr val="92D050"/>
                </a:solidFill>
              </a:rPr>
              <a:t>Gibeon Sought Help</a:t>
            </a:r>
          </a:p>
        </p:txBody>
      </p:sp>
    </p:spTree>
    <p:extLst>
      <p:ext uri="{BB962C8B-B14F-4D97-AF65-F5344CB8AC3E}">
        <p14:creationId xmlns:p14="http://schemas.microsoft.com/office/powerpoint/2010/main" val="4255237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359" y="753053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u="sng" dirty="0" smtClean="0">
                <a:solidFill>
                  <a:srgbClr val="92D050"/>
                </a:solidFill>
              </a:rPr>
              <a:t>God Determined the Battle</a:t>
            </a:r>
            <a:endParaRPr lang="en-US" sz="5400" b="1" u="sng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359" y="2078616"/>
            <a:ext cx="78867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sz="4400" dirty="0" smtClean="0">
                <a:solidFill>
                  <a:srgbClr val="92D050"/>
                </a:solidFill>
              </a:rPr>
              <a:t>They Feared the Israelites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400" dirty="0" smtClean="0">
                <a:solidFill>
                  <a:srgbClr val="92D050"/>
                </a:solidFill>
              </a:rPr>
              <a:t>They Attacked Gibeon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400" dirty="0" smtClean="0">
                <a:solidFill>
                  <a:srgbClr val="92D050"/>
                </a:solidFill>
              </a:rPr>
              <a:t>Gibeon Sought Help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400" dirty="0" smtClean="0">
                <a:solidFill>
                  <a:srgbClr val="92D050"/>
                </a:solidFill>
              </a:rPr>
              <a:t>Joshua Responded</a:t>
            </a:r>
            <a:endParaRPr lang="en-US" sz="4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551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b="1" u="sng" dirty="0" smtClean="0">
                <a:solidFill>
                  <a:srgbClr val="92D050"/>
                </a:solidFill>
              </a:rPr>
              <a:t>God Delivered the Enemy</a:t>
            </a:r>
            <a:endParaRPr lang="en-US" sz="6000" b="1" u="sng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28825"/>
            <a:ext cx="78867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sz="4800" dirty="0" smtClean="0">
                <a:solidFill>
                  <a:srgbClr val="92D050"/>
                </a:solidFill>
              </a:rPr>
              <a:t>God Confused the Enemy</a:t>
            </a:r>
          </a:p>
        </p:txBody>
      </p:sp>
    </p:spTree>
    <p:extLst>
      <p:ext uri="{BB962C8B-B14F-4D97-AF65-F5344CB8AC3E}">
        <p14:creationId xmlns:p14="http://schemas.microsoft.com/office/powerpoint/2010/main" val="4059718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b="1" u="sng" dirty="0" smtClean="0">
                <a:solidFill>
                  <a:srgbClr val="92D050"/>
                </a:solidFill>
              </a:rPr>
              <a:t>God Delivered the Enemy</a:t>
            </a:r>
            <a:endParaRPr lang="en-US" sz="6000" b="1" u="sng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28825"/>
            <a:ext cx="78867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sz="4800" dirty="0" smtClean="0">
                <a:solidFill>
                  <a:srgbClr val="92D050"/>
                </a:solidFill>
              </a:rPr>
              <a:t>God Confused the Enemy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800" dirty="0" smtClean="0">
                <a:solidFill>
                  <a:srgbClr val="92D050"/>
                </a:solidFill>
              </a:rPr>
              <a:t>God Rained Hailstones on the Enemy</a:t>
            </a:r>
          </a:p>
        </p:txBody>
      </p:sp>
    </p:spTree>
    <p:extLst>
      <p:ext uri="{BB962C8B-B14F-4D97-AF65-F5344CB8AC3E}">
        <p14:creationId xmlns:p14="http://schemas.microsoft.com/office/powerpoint/2010/main" val="3882655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b="1" u="sng" dirty="0" smtClean="0">
                <a:solidFill>
                  <a:srgbClr val="92D050"/>
                </a:solidFill>
              </a:rPr>
              <a:t>God Delivered the Enemy</a:t>
            </a:r>
            <a:endParaRPr lang="en-US" sz="6000" b="1" u="sng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28825"/>
            <a:ext cx="78867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sz="4800" dirty="0" smtClean="0">
                <a:solidFill>
                  <a:srgbClr val="92D050"/>
                </a:solidFill>
              </a:rPr>
              <a:t>God Confused the Enemy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800" dirty="0" smtClean="0">
                <a:solidFill>
                  <a:srgbClr val="92D050"/>
                </a:solidFill>
              </a:rPr>
              <a:t>God Rained Hailstones on the Enemy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800" dirty="0" smtClean="0">
                <a:solidFill>
                  <a:srgbClr val="92D050"/>
                </a:solidFill>
              </a:rPr>
              <a:t>God Caused the Sun to Stand Still</a:t>
            </a:r>
            <a:endParaRPr lang="en-US" sz="48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346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177</Words>
  <Application>Microsoft Macintosh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Review</vt:lpstr>
      <vt:lpstr>PowerPoint Presentation</vt:lpstr>
      <vt:lpstr>God Determined the Battle</vt:lpstr>
      <vt:lpstr>God Determined the Battle</vt:lpstr>
      <vt:lpstr>God Determined the Battle</vt:lpstr>
      <vt:lpstr>God Determined the Battle</vt:lpstr>
      <vt:lpstr>God Delivered the Enemy</vt:lpstr>
      <vt:lpstr>God Delivered the Enemy</vt:lpstr>
      <vt:lpstr>God Delivered the Enemy</vt:lpstr>
      <vt:lpstr>Today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Brady</dc:creator>
  <cp:lastModifiedBy>Lisa Scarboro</cp:lastModifiedBy>
  <cp:revision>3</cp:revision>
  <dcterms:created xsi:type="dcterms:W3CDTF">2022-08-14T02:08:53Z</dcterms:created>
  <dcterms:modified xsi:type="dcterms:W3CDTF">2022-08-16T23:24:42Z</dcterms:modified>
</cp:coreProperties>
</file>